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863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5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6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2018-10-29T17:37:58Z</dcterms:created>
  <dcterms:modified xsi:type="dcterms:W3CDTF">2018-10-29T16:38:00Z</dcterms:modified>
</cp:coreProperties>
</file>